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4FB78-914E-45CE-8DC5-DF6454EA1D88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D873AC-30BF-45FC-9DF1-F9CADF2E26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4AB3563-6A5E-43FF-BA1F-1652841690D3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A989BE6-880D-4B61-ACA2-A5219D71E6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B3563-6A5E-43FF-BA1F-1652841690D3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9BE6-880D-4B61-ACA2-A5219D71E6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B3563-6A5E-43FF-BA1F-1652841690D3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9BE6-880D-4B61-ACA2-A5219D71E6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4AB3563-6A5E-43FF-BA1F-1652841690D3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9BE6-880D-4B61-ACA2-A5219D71E6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4AB3563-6A5E-43FF-BA1F-1652841690D3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A989BE6-880D-4B61-ACA2-A5219D71E67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4AB3563-6A5E-43FF-BA1F-1652841690D3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A989BE6-880D-4B61-ACA2-A5219D71E6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4AB3563-6A5E-43FF-BA1F-1652841690D3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A989BE6-880D-4B61-ACA2-A5219D71E6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B3563-6A5E-43FF-BA1F-1652841690D3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9BE6-880D-4B61-ACA2-A5219D71E6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4AB3563-6A5E-43FF-BA1F-1652841690D3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A989BE6-880D-4B61-ACA2-A5219D71E6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4AB3563-6A5E-43FF-BA1F-1652841690D3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A989BE6-880D-4B61-ACA2-A5219D71E6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4AB3563-6A5E-43FF-BA1F-1652841690D3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A989BE6-880D-4B61-ACA2-A5219D71E6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4AB3563-6A5E-43FF-BA1F-1652841690D3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A989BE6-880D-4B61-ACA2-A5219D71E6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anceographyguernsey.com/" TargetMode="External"/><Relationship Id="rId2" Type="http://schemas.openxmlformats.org/officeDocument/2006/relationships/hyperlink" Target="mailto:07781123486/vanessajames1966@hotmail.com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0"/>
            <a:ext cx="7239000" cy="1362075"/>
          </a:xfrm>
        </p:spPr>
        <p:txBody>
          <a:bodyPr/>
          <a:lstStyle/>
          <a:p>
            <a:pPr algn="l"/>
            <a:r>
              <a:rPr lang="en-GB" b="1" dirty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  <a:t>Danceography</a:t>
            </a:r>
            <a:r>
              <a:rPr lang="en-GB" dirty="0"/>
              <a:t> classes  </a:t>
            </a:r>
            <a:br>
              <a:rPr lang="en-GB" dirty="0"/>
            </a:br>
            <a:r>
              <a:rPr lang="en-GB" dirty="0"/>
              <a:t>with Vanessa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395536" y="1412776"/>
            <a:ext cx="3816424" cy="3528392"/>
          </a:xfrm>
          <a:ln w="762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algn="l"/>
            <a:endParaRPr lang="en-GB" sz="2200" dirty="0">
              <a:solidFill>
                <a:schemeClr val="bg1"/>
              </a:solidFill>
            </a:endParaRPr>
          </a:p>
          <a:p>
            <a:pPr algn="l"/>
            <a:r>
              <a:rPr lang="en-GB" sz="2900" b="1" dirty="0">
                <a:solidFill>
                  <a:schemeClr val="bg1"/>
                </a:solidFill>
              </a:rPr>
              <a:t>  Mon	6.30pm </a:t>
            </a:r>
            <a:r>
              <a:rPr lang="en-GB" sz="3400" b="1" dirty="0" err="1">
                <a:solidFill>
                  <a:schemeClr val="bg1"/>
                </a:solidFill>
              </a:rPr>
              <a:t>Fitsteps</a:t>
            </a:r>
            <a:r>
              <a:rPr lang="en-GB" sz="3400" b="1" dirty="0">
                <a:solidFill>
                  <a:schemeClr val="bg1"/>
                </a:solidFill>
              </a:rPr>
              <a:t> </a:t>
            </a:r>
            <a:r>
              <a:rPr lang="en-GB" sz="2900" b="1" dirty="0">
                <a:solidFill>
                  <a:schemeClr val="bg1"/>
                </a:solidFill>
              </a:rPr>
              <a:t>	</a:t>
            </a:r>
          </a:p>
          <a:p>
            <a:pPr algn="l"/>
            <a:r>
              <a:rPr lang="en-GB" sz="2900" b="1" dirty="0">
                <a:solidFill>
                  <a:schemeClr val="bg1"/>
                </a:solidFill>
              </a:rPr>
              <a:t>	7.30pm </a:t>
            </a:r>
            <a:r>
              <a:rPr lang="en-GB" sz="3400" b="1" dirty="0">
                <a:solidFill>
                  <a:schemeClr val="bg1"/>
                </a:solidFill>
              </a:rPr>
              <a:t>Ballroom/Latin (Beg)</a:t>
            </a:r>
          </a:p>
          <a:p>
            <a:pPr algn="l"/>
            <a:r>
              <a:rPr lang="en-GB" sz="2900" b="1" dirty="0">
                <a:solidFill>
                  <a:schemeClr val="bg1"/>
                </a:solidFill>
              </a:rPr>
              <a:t>	</a:t>
            </a:r>
            <a:r>
              <a:rPr lang="en-GB" sz="2900" b="1" i="1" dirty="0">
                <a:solidFill>
                  <a:srgbClr val="C00000"/>
                </a:solidFill>
              </a:rPr>
              <a:t>Les Adams Methodist Hall</a:t>
            </a:r>
          </a:p>
          <a:p>
            <a:pPr algn="l"/>
            <a:endParaRPr lang="en-GB" sz="2900" b="1" i="1" dirty="0">
              <a:solidFill>
                <a:srgbClr val="C00000"/>
              </a:solidFill>
            </a:endParaRPr>
          </a:p>
          <a:p>
            <a:pPr algn="l"/>
            <a:endParaRPr lang="en-GB" sz="2900" b="1" dirty="0">
              <a:solidFill>
                <a:schemeClr val="bg1"/>
              </a:solidFill>
            </a:endParaRPr>
          </a:p>
          <a:p>
            <a:pPr algn="l"/>
            <a:r>
              <a:rPr lang="en-GB" sz="2900" b="1" dirty="0">
                <a:solidFill>
                  <a:schemeClr val="bg1"/>
                </a:solidFill>
              </a:rPr>
              <a:t>  Wed	6pm </a:t>
            </a:r>
            <a:r>
              <a:rPr lang="en-GB" sz="3400" b="1" dirty="0" err="1">
                <a:solidFill>
                  <a:schemeClr val="bg1"/>
                </a:solidFill>
              </a:rPr>
              <a:t>Fitsteps</a:t>
            </a:r>
            <a:r>
              <a:rPr lang="en-GB" sz="3400" b="1" dirty="0">
                <a:solidFill>
                  <a:schemeClr val="bg1"/>
                </a:solidFill>
              </a:rPr>
              <a:t> </a:t>
            </a:r>
          </a:p>
          <a:p>
            <a:r>
              <a:rPr lang="en-GB" sz="2900" b="1" dirty="0">
                <a:solidFill>
                  <a:schemeClr val="bg1"/>
                </a:solidFill>
              </a:rPr>
              <a:t>	7pm </a:t>
            </a:r>
            <a:r>
              <a:rPr lang="en-GB" sz="3200" b="1" dirty="0">
                <a:solidFill>
                  <a:schemeClr val="bg1"/>
                </a:solidFill>
              </a:rPr>
              <a:t>Rock N Roll</a:t>
            </a:r>
            <a:r>
              <a:rPr lang="en-GB" sz="3200" b="1">
                <a:solidFill>
                  <a:schemeClr val="bg1"/>
                </a:solidFill>
              </a:rPr>
              <a:t>/Retro</a:t>
            </a:r>
            <a:endParaRPr lang="en-GB" sz="3400" b="1" dirty="0">
              <a:solidFill>
                <a:schemeClr val="bg1"/>
              </a:solidFill>
            </a:endParaRPr>
          </a:p>
          <a:p>
            <a:pPr algn="l"/>
            <a:r>
              <a:rPr lang="en-GB" sz="2900" b="1" dirty="0">
                <a:solidFill>
                  <a:schemeClr val="bg1"/>
                </a:solidFill>
              </a:rPr>
              <a:t> 	</a:t>
            </a:r>
            <a:r>
              <a:rPr lang="en-GB" sz="2900" b="1" dirty="0">
                <a:solidFill>
                  <a:srgbClr val="FF0000"/>
                </a:solidFill>
              </a:rPr>
              <a:t>(Sylvans FC)</a:t>
            </a:r>
          </a:p>
          <a:p>
            <a:pPr algn="l"/>
            <a:endParaRPr lang="en-GB" sz="3000" b="1" i="1" dirty="0">
              <a:solidFill>
                <a:srgbClr val="FF0000"/>
              </a:solidFill>
            </a:endParaRPr>
          </a:p>
          <a:p>
            <a:pPr algn="l"/>
            <a:r>
              <a:rPr lang="en-GB" sz="2900" b="1" dirty="0">
                <a:solidFill>
                  <a:schemeClr val="bg1"/>
                </a:solidFill>
              </a:rPr>
              <a:t>	</a:t>
            </a:r>
            <a:r>
              <a:rPr lang="en-GB" sz="3500" b="1" dirty="0">
                <a:solidFill>
                  <a:schemeClr val="bg1"/>
                </a:solidFill>
              </a:rPr>
              <a:t>Personal Lessons 	available on request</a:t>
            </a:r>
          </a:p>
          <a:p>
            <a:pPr algn="l"/>
            <a:r>
              <a:rPr lang="en-GB" sz="3500" b="1" dirty="0">
                <a:solidFill>
                  <a:schemeClr val="bg1"/>
                </a:solidFill>
              </a:rPr>
              <a:t>	</a:t>
            </a:r>
            <a:r>
              <a:rPr lang="en-GB" b="1" dirty="0"/>
              <a:t>			</a:t>
            </a:r>
          </a:p>
          <a:p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5373216"/>
            <a:ext cx="4824536" cy="1200329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63500" dist="25400" dir="14700000" algn="t" rotWithShape="0">
              <a:srgbClr val="000000">
                <a:alpha val="50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hlinkClick r:id="rId2"/>
              </a:rPr>
              <a:t>07781123486</a:t>
            </a:r>
          </a:p>
          <a:p>
            <a:r>
              <a:rPr lang="en-GB" b="1" dirty="0">
                <a:hlinkClick r:id="rId2"/>
              </a:rPr>
              <a:t>vanessajames1966@hotmail.com</a:t>
            </a:r>
            <a:endParaRPr lang="en-GB" b="1" dirty="0"/>
          </a:p>
          <a:p>
            <a:r>
              <a:rPr lang="en-GB" b="1" dirty="0" err="1">
                <a:hlinkClick r:id="rId3"/>
              </a:rPr>
              <a:t>www.danceographyguernsey.com</a:t>
            </a:r>
            <a:endParaRPr lang="en-GB" b="1" dirty="0"/>
          </a:p>
          <a:p>
            <a:r>
              <a:rPr lang="en-GB" b="1" dirty="0"/>
              <a:t>IDTA Qualified Dance Teacher  &amp; </a:t>
            </a:r>
            <a:r>
              <a:rPr lang="en-GB" b="1" dirty="0" err="1"/>
              <a:t>FitSteps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436096" y="5301208"/>
            <a:ext cx="3456384" cy="1191816"/>
          </a:xfrm>
          <a:prstGeom prst="flowChartAlternateProcess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1003">
            <a:schemeClr val="lt2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GB" sz="1600" b="1" dirty="0">
                <a:solidFill>
                  <a:schemeClr val="tx1"/>
                </a:solidFill>
              </a:rPr>
              <a:t>“No matter what size,</a:t>
            </a:r>
          </a:p>
          <a:p>
            <a:pPr algn="r"/>
            <a:r>
              <a:rPr lang="en-GB" sz="1600" b="1" dirty="0">
                <a:solidFill>
                  <a:schemeClr val="tx1"/>
                </a:solidFill>
              </a:rPr>
              <a:t>shape, age or ability you are… </a:t>
            </a:r>
          </a:p>
          <a:p>
            <a:pPr algn="r"/>
            <a:r>
              <a:rPr lang="en-GB" sz="1600" b="1" dirty="0">
                <a:solidFill>
                  <a:schemeClr val="tx1"/>
                </a:solidFill>
              </a:rPr>
              <a:t>if “</a:t>
            </a:r>
            <a:r>
              <a:rPr lang="en-GB" sz="1600" b="1" dirty="0" err="1">
                <a:solidFill>
                  <a:schemeClr val="tx1"/>
                </a:solidFill>
              </a:rPr>
              <a:t>Strictly’s</a:t>
            </a:r>
            <a:r>
              <a:rPr lang="en-GB" sz="1600" b="1" dirty="0">
                <a:solidFill>
                  <a:schemeClr val="tx1"/>
                </a:solidFill>
              </a:rPr>
              <a:t>” Lisa Riley can do it,</a:t>
            </a:r>
          </a:p>
          <a:p>
            <a:pPr algn="r"/>
            <a:r>
              <a:rPr lang="en-GB" sz="1600" b="1" dirty="0">
                <a:solidFill>
                  <a:schemeClr val="tx1"/>
                </a:solidFill>
              </a:rPr>
              <a:t>you can too!”</a:t>
            </a:r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ts4.mm.bing.net/th?id=H.4874531008022347&amp;pid=15.1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 rot="2801140">
            <a:off x="4734444" y="1431203"/>
            <a:ext cx="1481905" cy="1481906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</p:pic>
      <p:sp>
        <p:nvSpPr>
          <p:cNvPr id="12" name="TextBox 11"/>
          <p:cNvSpPr txBox="1"/>
          <p:nvPr/>
        </p:nvSpPr>
        <p:spPr>
          <a:xfrm>
            <a:off x="5868144" y="764704"/>
            <a:ext cx="108012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000" b="1" dirty="0"/>
              <a:t>Walk in…</a:t>
            </a:r>
            <a:endParaRPr lang="en-US" sz="2000" b="1" dirty="0"/>
          </a:p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355976" y="3140968"/>
            <a:ext cx="1296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000" b="1" dirty="0"/>
              <a:t>Dance Out…</a:t>
            </a:r>
            <a:endParaRPr lang="en-US" sz="2000" b="1" dirty="0"/>
          </a:p>
        </p:txBody>
      </p:sp>
      <p:pic>
        <p:nvPicPr>
          <p:cNvPr id="4" name="Picture 2" descr="C:\Documents and Settings\Donna\Local Settings\Temp\Temporary Directory 2 for All_Fitsteps_ArtWork.zip\FS_Glitter_logo_full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064" y="3861048"/>
            <a:ext cx="1459754" cy="129875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6" name="Picture 2" descr="C:\Documents and Settings\Donna\My Documents\My Pictures\Nessie head shot.jpg"/>
          <p:cNvPicPr>
            <a:picLocks noChangeAspect="1" noChangeArrowheads="1"/>
          </p:cNvPicPr>
          <p:nvPr/>
        </p:nvPicPr>
        <p:blipFill>
          <a:blip r:embed="rId6" cstate="print"/>
          <a:srcRect l="6163" r="6984"/>
          <a:stretch>
            <a:fillRect/>
          </a:stretch>
        </p:blipFill>
        <p:spPr bwMode="auto">
          <a:xfrm rot="653438">
            <a:off x="6637168" y="1451543"/>
            <a:ext cx="2232248" cy="3119437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369</TotalTime>
  <Words>104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Century Gothic</vt:lpstr>
      <vt:lpstr>Verdana</vt:lpstr>
      <vt:lpstr>Wingdings 2</vt:lpstr>
      <vt:lpstr>Verve</vt:lpstr>
      <vt:lpstr>Danceography classes   with Vanessa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Danceography classes 2013 with Vanessa</dc:title>
  <dc:creator>Donna</dc:creator>
  <cp:lastModifiedBy>Donna Rogan</cp:lastModifiedBy>
  <cp:revision>33</cp:revision>
  <cp:lastPrinted>2019-01-07T13:28:30Z</cp:lastPrinted>
  <dcterms:created xsi:type="dcterms:W3CDTF">2012-12-18T15:10:21Z</dcterms:created>
  <dcterms:modified xsi:type="dcterms:W3CDTF">2022-09-01T19:16:40Z</dcterms:modified>
</cp:coreProperties>
</file>